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3"/>
  </p:handoutMasterIdLst>
  <p:sldIdLst>
    <p:sldId id="256" r:id="rId2"/>
  </p:sldIdLst>
  <p:sldSz cx="9144000" cy="6858000" type="screen4x3"/>
  <p:notesSz cx="6980238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22" y="-28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handoutMaster" Target="handoutMasters/handout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2477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53853" y="0"/>
            <a:ext cx="302477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0A6F19C-ED8C-4D5C-AD71-0D1890D818D0}" type="datetimeFigureOut">
              <a:rPr lang="en-US" smtClean="0"/>
              <a:t>12/6/2016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302477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53853" y="8685213"/>
            <a:ext cx="302477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8F42E98-62F5-4DAD-9427-52527DBD2F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060410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E557DB-DFA5-4F32-B6A2-22CCAA2F5DA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811869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84A79A8-8E32-429C-8461-68D35F78ECA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350266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166385E-0502-4D7C-8FCB-396A8986638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225022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69AD168-57E1-418F-BDBB-F76B3B98F99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88754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8E67F8F-6DE0-49A9-9852-7CFDAF87D1F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172060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ABF54B2-6C66-46A5-A54B-FBECFA0F220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219934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CB72AB4-43A8-4EE5-9485-D379C374594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284770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E976F60-3414-4254-AD27-75FD027B46D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792224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918CCA8-D947-4CE6-AB33-BB7D426EDD4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740907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50F691-C7A0-4A11-8259-1243C947E0B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012730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2AC9A3C-7E35-4AF7-96C2-9ECC04A4FC7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748129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2A7428D3-EB60-43D4-A20A-0827DA2D89A4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-76200"/>
            <a:ext cx="8229600" cy="1143000"/>
          </a:xfrm>
        </p:spPr>
        <p:txBody>
          <a:bodyPr/>
          <a:lstStyle/>
          <a:p>
            <a:pPr algn="l"/>
            <a:r>
              <a:rPr lang="en-US" altLang="en-US" sz="3200" dirty="0">
                <a:solidFill>
                  <a:schemeClr val="folHlink"/>
                </a:solidFill>
              </a:rPr>
              <a:t>Me llamo __________     Clase </a:t>
            </a:r>
            <a:r>
              <a:rPr lang="en-US" altLang="en-US" sz="3200" dirty="0" smtClean="0">
                <a:solidFill>
                  <a:schemeClr val="folHlink"/>
                </a:solidFill>
              </a:rPr>
              <a:t>602</a:t>
            </a:r>
            <a:r>
              <a:rPr lang="en-US" altLang="en-US" sz="3200" dirty="0">
                <a:solidFill>
                  <a:schemeClr val="folHlink"/>
                </a:solidFill>
              </a:rPr>
              <a:t/>
            </a:r>
            <a:br>
              <a:rPr lang="en-US" altLang="en-US" sz="3200" dirty="0">
                <a:solidFill>
                  <a:schemeClr val="folHlink"/>
                </a:solidFill>
              </a:rPr>
            </a:br>
            <a:r>
              <a:rPr lang="en-US" altLang="en-US" sz="3200" dirty="0">
                <a:solidFill>
                  <a:schemeClr val="folHlink"/>
                </a:solidFill>
              </a:rPr>
              <a:t>La fecha es </a:t>
            </a:r>
            <a:r>
              <a:rPr lang="en-US" altLang="en-US" sz="3200">
                <a:solidFill>
                  <a:schemeClr val="folHlink"/>
                </a:solidFill>
              </a:rPr>
              <a:t>el </a:t>
            </a:r>
            <a:r>
              <a:rPr lang="en-US" altLang="en-US" sz="3200" smtClean="0">
                <a:solidFill>
                  <a:schemeClr val="folHlink"/>
                </a:solidFill>
              </a:rPr>
              <a:t>7 </a:t>
            </a:r>
            <a:r>
              <a:rPr lang="en-US" altLang="en-US" sz="3200" dirty="0">
                <a:solidFill>
                  <a:schemeClr val="folHlink"/>
                </a:solidFill>
              </a:rPr>
              <a:t>de </a:t>
            </a:r>
            <a:r>
              <a:rPr lang="en-US" altLang="en-US" sz="3200" dirty="0" err="1" smtClean="0">
                <a:solidFill>
                  <a:schemeClr val="folHlink"/>
                </a:solidFill>
              </a:rPr>
              <a:t>diciembre</a:t>
            </a:r>
            <a:r>
              <a:rPr lang="en-US" altLang="en-US" sz="3200" dirty="0" smtClean="0">
                <a:solidFill>
                  <a:schemeClr val="folHlink"/>
                </a:solidFill>
              </a:rPr>
              <a:t> </a:t>
            </a:r>
            <a:r>
              <a:rPr lang="en-US" altLang="en-US" sz="3200" dirty="0">
                <a:solidFill>
                  <a:schemeClr val="folHlink"/>
                </a:solidFill>
              </a:rPr>
              <a:t>del </a:t>
            </a:r>
            <a:r>
              <a:rPr lang="en-US" altLang="en-US" sz="3200" dirty="0" smtClean="0">
                <a:solidFill>
                  <a:schemeClr val="folHlink"/>
                </a:solidFill>
              </a:rPr>
              <a:t>2016</a:t>
            </a:r>
            <a:endParaRPr lang="en-US" altLang="en-US" sz="3200" dirty="0">
              <a:solidFill>
                <a:schemeClr val="folHlink"/>
              </a:solidFill>
            </a:endParaRP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152400" y="914400"/>
            <a:ext cx="8991600" cy="5257800"/>
          </a:xfrm>
        </p:spPr>
        <p:txBody>
          <a:bodyPr/>
          <a:lstStyle/>
          <a:p>
            <a:pPr marL="609600" indent="-609600">
              <a:lnSpc>
                <a:spcPct val="90000"/>
              </a:lnSpc>
              <a:buFontTx/>
              <a:buNone/>
            </a:pPr>
            <a:r>
              <a:rPr lang="en-US" altLang="en-US" sz="2800" dirty="0" err="1">
                <a:solidFill>
                  <a:srgbClr val="CC0000"/>
                </a:solidFill>
              </a:rPr>
              <a:t>Proposito</a:t>
            </a:r>
            <a:r>
              <a:rPr lang="en-US" altLang="en-US" sz="2800" dirty="0">
                <a:solidFill>
                  <a:srgbClr val="CC0000"/>
                </a:solidFill>
              </a:rPr>
              <a:t> # </a:t>
            </a:r>
            <a:r>
              <a:rPr lang="en-US" altLang="en-US" sz="2800" dirty="0" smtClean="0">
                <a:solidFill>
                  <a:srgbClr val="CC0000"/>
                </a:solidFill>
              </a:rPr>
              <a:t>26: </a:t>
            </a:r>
            <a:r>
              <a:rPr lang="en-US" altLang="en-US" sz="2800" dirty="0" smtClean="0"/>
              <a:t>¿</a:t>
            </a:r>
            <a:r>
              <a:rPr lang="en-US" altLang="en-US" sz="2800" dirty="0" err="1" smtClean="0"/>
              <a:t>Cómo</a:t>
            </a:r>
            <a:r>
              <a:rPr lang="en-US" altLang="en-US" sz="2800" dirty="0" smtClean="0"/>
              <a:t> </a:t>
            </a:r>
            <a:r>
              <a:rPr lang="en-US" altLang="en-US" sz="2800" dirty="0" err="1" smtClean="0"/>
              <a:t>escribimos</a:t>
            </a:r>
            <a:r>
              <a:rPr lang="en-US" altLang="en-US" sz="2800" dirty="0" smtClean="0"/>
              <a:t> </a:t>
            </a:r>
            <a:r>
              <a:rPr lang="en-US" altLang="en-US" sz="2800" dirty="0" err="1" smtClean="0"/>
              <a:t>una</a:t>
            </a:r>
            <a:r>
              <a:rPr lang="en-US" altLang="en-US" sz="2800" dirty="0" smtClean="0"/>
              <a:t> </a:t>
            </a:r>
            <a:r>
              <a:rPr lang="en-US" altLang="en-US" sz="2800" dirty="0" err="1" smtClean="0"/>
              <a:t>biografia</a:t>
            </a:r>
            <a:r>
              <a:rPr lang="en-US" altLang="en-US" sz="2800" dirty="0" smtClean="0"/>
              <a:t>?</a:t>
            </a:r>
            <a:endParaRPr lang="en-US" altLang="en-US" sz="2800" dirty="0">
              <a:solidFill>
                <a:srgbClr val="CC0000"/>
              </a:solidFill>
            </a:endParaRPr>
          </a:p>
          <a:p>
            <a:pPr marL="609600" indent="-609600">
              <a:lnSpc>
                <a:spcPct val="90000"/>
              </a:lnSpc>
              <a:buFontTx/>
              <a:buNone/>
            </a:pPr>
            <a:r>
              <a:rPr lang="en-US" altLang="en-US" sz="2800" i="1" dirty="0" smtClean="0">
                <a:solidFill>
                  <a:srgbClr val="00B050"/>
                </a:solidFill>
              </a:rPr>
              <a:t>L.O. to write a biography of a friend.</a:t>
            </a:r>
          </a:p>
          <a:p>
            <a:pPr marL="609600" indent="-609600">
              <a:lnSpc>
                <a:spcPct val="90000"/>
              </a:lnSpc>
              <a:buFontTx/>
              <a:buNone/>
            </a:pPr>
            <a:r>
              <a:rPr lang="en-US" altLang="en-US" sz="2800" dirty="0" err="1" smtClean="0">
                <a:solidFill>
                  <a:srgbClr val="CC0000"/>
                </a:solidFill>
              </a:rPr>
              <a:t>Actividad</a:t>
            </a:r>
            <a:r>
              <a:rPr lang="en-US" altLang="en-US" sz="2800" dirty="0" smtClean="0">
                <a:solidFill>
                  <a:srgbClr val="CC0000"/>
                </a:solidFill>
              </a:rPr>
              <a:t> </a:t>
            </a:r>
            <a:r>
              <a:rPr lang="en-US" altLang="en-US" sz="2800" dirty="0" err="1">
                <a:solidFill>
                  <a:srgbClr val="CC0000"/>
                </a:solidFill>
              </a:rPr>
              <a:t>Inicial</a:t>
            </a:r>
            <a:r>
              <a:rPr lang="en-US" altLang="en-US" sz="2800" dirty="0">
                <a:solidFill>
                  <a:srgbClr val="CC0000"/>
                </a:solidFill>
              </a:rPr>
              <a:t>:</a:t>
            </a:r>
          </a:p>
          <a:p>
            <a:pPr marL="609600" indent="-609600">
              <a:lnSpc>
                <a:spcPct val="90000"/>
              </a:lnSpc>
            </a:pPr>
            <a:r>
              <a:rPr lang="en-US" altLang="en-US" sz="2800" dirty="0" err="1" smtClean="0"/>
              <a:t>Tomar</a:t>
            </a:r>
            <a:r>
              <a:rPr lang="en-US" altLang="en-US" sz="2800" dirty="0" smtClean="0"/>
              <a:t> </a:t>
            </a:r>
            <a:r>
              <a:rPr lang="en-US" altLang="en-US" sz="2800" u="sng" smtClean="0"/>
              <a:t>Quiz 2: </a:t>
            </a:r>
            <a:r>
              <a:rPr lang="en-US" altLang="en-US" sz="2800" u="sng" dirty="0" err="1" smtClean="0"/>
              <a:t>Capitulo</a:t>
            </a:r>
            <a:r>
              <a:rPr lang="en-US" altLang="en-US" sz="2800" u="sng" dirty="0" smtClean="0"/>
              <a:t> 1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en-US" altLang="en-US" sz="2800" dirty="0" smtClean="0">
                <a:solidFill>
                  <a:srgbClr val="0000FF"/>
                </a:solidFill>
              </a:rPr>
              <a:t>Mini-Proyecto: UNA BIOGRAFIA</a:t>
            </a:r>
          </a:p>
          <a:p>
            <a:pPr>
              <a:lnSpc>
                <a:spcPct val="90000"/>
              </a:lnSpc>
            </a:pPr>
            <a:r>
              <a:rPr lang="en-US" altLang="en-US" sz="2800" i="1" dirty="0" smtClean="0"/>
              <a:t>Using TAREA # 25, </a:t>
            </a:r>
            <a:r>
              <a:rPr lang="en-US" altLang="en-US" sz="2800" dirty="0" smtClean="0"/>
              <a:t>you will create a biography of a friend.</a:t>
            </a:r>
          </a:p>
          <a:p>
            <a:pPr>
              <a:lnSpc>
                <a:spcPct val="90000"/>
              </a:lnSpc>
            </a:pPr>
            <a:r>
              <a:rPr lang="en-US" altLang="en-US" sz="2800" dirty="0" smtClean="0"/>
              <a:t>Get your paragraph (p. 1.15) checked, once approved, you will be given the project paper</a:t>
            </a:r>
          </a:p>
          <a:p>
            <a:pPr>
              <a:lnSpc>
                <a:spcPct val="90000"/>
              </a:lnSpc>
            </a:pPr>
            <a:r>
              <a:rPr lang="en-US" altLang="en-US" sz="2800" dirty="0" smtClean="0"/>
              <a:t>Draw a picture of your friend</a:t>
            </a:r>
          </a:p>
          <a:p>
            <a:pPr>
              <a:lnSpc>
                <a:spcPct val="90000"/>
              </a:lnSpc>
            </a:pPr>
            <a:r>
              <a:rPr lang="en-US" altLang="en-US" sz="2800" dirty="0" smtClean="0"/>
              <a:t>Write the approved paragraph</a:t>
            </a:r>
          </a:p>
          <a:p>
            <a:pPr>
              <a:lnSpc>
                <a:spcPct val="90000"/>
              </a:lnSpc>
            </a:pPr>
            <a:r>
              <a:rPr lang="en-US" altLang="en-US" sz="2800" dirty="0" smtClean="0"/>
              <a:t>Decorate your paper</a:t>
            </a:r>
          </a:p>
          <a:p>
            <a:pPr>
              <a:lnSpc>
                <a:spcPct val="90000"/>
              </a:lnSpc>
            </a:pPr>
            <a:r>
              <a:rPr lang="en-US" altLang="en-US" sz="2800" dirty="0" smtClean="0"/>
              <a:t>HAND IN YOUR PROJECT BY THE END OF CLASS</a:t>
            </a:r>
          </a:p>
          <a:p>
            <a:pPr>
              <a:lnSpc>
                <a:spcPct val="90000"/>
              </a:lnSpc>
            </a:pPr>
            <a:endParaRPr lang="en-US" altLang="en-US" sz="2800" dirty="0" smtClean="0"/>
          </a:p>
          <a:p>
            <a:pPr marL="609600" indent="-609600">
              <a:lnSpc>
                <a:spcPct val="90000"/>
              </a:lnSpc>
            </a:pPr>
            <a:endParaRPr lang="en-US" alt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5061</TotalTime>
  <Words>94</Words>
  <Application>Microsoft Office PowerPoint</Application>
  <PresentationFormat>On-screen Show (4:3)</PresentationFormat>
  <Paragraphs>12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Default Design</vt:lpstr>
      <vt:lpstr>Me llamo __________     Clase 602 La fecha es el 7 de diciembre del 2016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     Clase 9 N La fecha es el 17 de enero del 2012</dc:title>
  <dc:creator>Helen Zumaeta</dc:creator>
  <cp:lastModifiedBy>Helen Zumaeta</cp:lastModifiedBy>
  <cp:revision>40</cp:revision>
  <cp:lastPrinted>2016-12-06T21:59:10Z</cp:lastPrinted>
  <dcterms:created xsi:type="dcterms:W3CDTF">2012-01-17T03:37:12Z</dcterms:created>
  <dcterms:modified xsi:type="dcterms:W3CDTF">2016-12-06T21:59:13Z</dcterms:modified>
</cp:coreProperties>
</file>